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40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143116"/>
            <a:ext cx="6715172" cy="1612901"/>
          </a:xfrm>
          <a:solidFill>
            <a:schemeClr val="bg1">
              <a:alpha val="74000"/>
            </a:schemeClr>
          </a:solidFill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0232" y="4071942"/>
            <a:ext cx="5072098" cy="25003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A0BB-1F0C-4995-92DA-81AFF7950514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11F0E-9639-48C3-9E5F-08F6546110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80751-AC1D-449B-A733-2DC4CF60818E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346FD-63FA-456D-9DA9-63C142E2A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26EC1-B9A7-4D12-968F-252B3CA73E5E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74B69-2C42-413C-BA93-984BE1341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BD993-149A-4B5F-B7FB-01782AFBCC10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727AE-5F81-46A1-8DD3-002C38FC1E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E7AC5-6895-41D1-9C07-EA98B74032CE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395D1-025F-4A02-B100-95B1AE380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F4F4F-DC7B-47B0-A212-472021F13092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2092-D6D5-42EB-8797-EC57C6942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C3565-A293-4A64-AC44-CAD362B9FA86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C0D2F-89CE-4757-9BE9-ADD7CDF59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0AE2B-28B4-4EF3-B8D2-BBD8708F9812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0FB54-59BB-4542-AFF0-D184D16943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70EFC-F765-442D-B9DE-B22F93AE7291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5A8E3-355A-4D19-900D-4A108A7A5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88B7D-B380-4DFC-8E75-39211A919684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A6F8B-99F8-4B8B-9988-36C1AE84C4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77E1B-1107-422B-9CCB-85BFC15151F3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93D25-E083-4ACA-A0F1-8D6EF35326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63" y="214313"/>
            <a:ext cx="7658100" cy="1071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00063" y="1428750"/>
            <a:ext cx="82296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4E7984-6FBA-4206-826A-AA8B4FCAA0E0}" type="datetimeFigureOut">
              <a:rPr lang="ru-RU"/>
              <a:pPr>
                <a:defRPr/>
              </a:pPr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82B26B-E07A-4EDD-BAF7-B836CE218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0541" cmpd="sng">
            <a:solidFill>
              <a:schemeClr val="accent1">
                <a:shade val="88000"/>
                <a:satMod val="110000"/>
              </a:schemeClr>
            </a:solidFill>
            <a:prstDash val="solid"/>
          </a:ln>
          <a:gradFill>
            <a:gsLst>
              <a:gs pos="0">
                <a:schemeClr val="accent1">
                  <a:tint val="40000"/>
                  <a:satMod val="250000"/>
                </a:schemeClr>
              </a:gs>
              <a:gs pos="9000">
                <a:schemeClr val="accent1">
                  <a:tint val="52000"/>
                  <a:satMod val="300000"/>
                </a:schemeClr>
              </a:gs>
              <a:gs pos="50000">
                <a:schemeClr val="accent1">
                  <a:shade val="20000"/>
                  <a:satMod val="300000"/>
                </a:schemeClr>
              </a:gs>
              <a:gs pos="79000">
                <a:schemeClr val="accent1">
                  <a:tint val="52000"/>
                  <a:satMod val="300000"/>
                </a:schemeClr>
              </a:gs>
              <a:gs pos="100000">
                <a:schemeClr val="accent1">
                  <a:tint val="40000"/>
                  <a:satMod val="250000"/>
                </a:schemeClr>
              </a:gs>
            </a:gsLst>
            <a:lin ang="5400000"/>
          </a:gra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143124"/>
            <a:ext cx="8712968" cy="171792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компьютеров в локальную сеть.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пользователей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локальных компьютерных сетях.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395663"/>
            <a:ext cx="4122738" cy="219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23528" y="1428750"/>
            <a:ext cx="8406135" cy="3224386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сеть -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овокупность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компьютеров, объединенных каналами связи и обеспеченных коммуникационным оборудованием и программным обеспечением для совместного использования данных и оборудования.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548680"/>
            <a:ext cx="3492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сеть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658096" cy="107157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Компьютерные сети делятся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основных класса:</a:t>
            </a:r>
          </a:p>
        </p:txBody>
      </p:sp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173038" y="1412875"/>
            <a:ext cx="871944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266700" algn="l"/>
              </a:tabLs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компьютерные сети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сети, которые объединяют между собой компьютеры, находящиеся географически в одном месте. В локальную сеть объединяют компьютеры, расположенные физически близко друг от друга (в одном помещении или одном здании).</a:t>
            </a:r>
          </a:p>
          <a:p>
            <a:pPr algn="just">
              <a:tabLst>
                <a:tab pos="266700" algn="l"/>
              </a:tabLst>
            </a:pP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компьютерные сети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сети, которые объединяют между собой несколько локальных компьютерных сетей, расположенных в пределах одной территории (города,  области или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региона).</a:t>
            </a:r>
            <a:endParaRPr lang="ru-RU" sz="2400" dirty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66700" algn="l"/>
              </a:tabLst>
            </a:pP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вычислительные сети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сети, которые объединяют множество локальных, региональных сетей и компьютеров отдельных пользователей, расположенные на любом  расстоянии друг от друга (</a:t>
            </a:r>
            <a:r>
              <a:rPr lang="ru-RU" sz="2400" dirty="0" err="1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ямоугольник 2"/>
          <p:cNvSpPr>
            <a:spLocks noChangeArrowheads="1"/>
          </p:cNvSpPr>
          <p:nvPr/>
        </p:nvSpPr>
        <p:spPr bwMode="auto">
          <a:xfrm>
            <a:off x="323528" y="1340768"/>
            <a:ext cx="8490843" cy="459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</a:t>
            </a:r>
            <a:r>
              <a:rPr lang="ru-RU" sz="2400" b="1" i="1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высокопроизводительный компьютер с большим объёмом внешней памяти, который обеспечивает обслуживание других компьютеров путем управления распределением дорогостоящих ресурсов совместного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любой компьютер, имеющий доступ к услугам сервера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одноранговой</a:t>
            </a:r>
            <a:r>
              <a:rPr lang="ru-RU" sz="2400" b="1" i="1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сети все компьютеры равноправны: нет иерархии среди компьютеров и нет выделенного сервера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Выделенным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такой сервер, который функционирует только как сервер (исключая функции клиента или рабочей станции).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1563" y="214313"/>
            <a:ext cx="7244853" cy="10715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Клиент-Сервер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2"/>
          <p:cNvSpPr>
            <a:spLocks noChangeArrowheads="1"/>
          </p:cNvSpPr>
          <p:nvPr/>
        </p:nvSpPr>
        <p:spPr bwMode="auto">
          <a:xfrm>
            <a:off x="251521" y="1557338"/>
            <a:ext cx="85689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компьютерной сети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соединения компьютеров в сети.</a:t>
            </a:r>
          </a:p>
        </p:txBody>
      </p:sp>
      <p:sp>
        <p:nvSpPr>
          <p:cNvPr id="19458" name="Прямоугольник 3"/>
          <p:cNvSpPr>
            <a:spLocks noChangeArrowheads="1"/>
          </p:cNvSpPr>
          <p:nvPr/>
        </p:nvSpPr>
        <p:spPr bwMode="auto">
          <a:xfrm>
            <a:off x="250825" y="2636838"/>
            <a:ext cx="46880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Шина"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(Рисунок 1)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251520" y="3160713"/>
            <a:ext cx="86416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построении сети по шинной схеме каждый компьютер присоединяется к общему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кабелю.</a:t>
            </a:r>
            <a:endParaRPr lang="ru-RU" sz="2400" dirty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0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4077072"/>
            <a:ext cx="2817812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2411760" y="5805264"/>
            <a:ext cx="4318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1 -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"Шина"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59832" y="548680"/>
            <a:ext cx="3478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"Шина"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4"/>
          <p:cNvSpPr>
            <a:spLocks noChangeArrowheads="1"/>
          </p:cNvSpPr>
          <p:nvPr/>
        </p:nvSpPr>
        <p:spPr bwMode="auto">
          <a:xfrm>
            <a:off x="251520" y="1412776"/>
            <a:ext cx="86003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"Кольцо"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представляет собой последовательное соединение компьютеров, когда последний соединён с первым. Сигнал проходит по кольцу от компьютера к компьютеру в одном направлении. </a:t>
            </a:r>
          </a:p>
        </p:txBody>
      </p:sp>
      <p:pic>
        <p:nvPicPr>
          <p:cNvPr id="2048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768" y="3212976"/>
            <a:ext cx="3776342" cy="261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771800" y="6021288"/>
            <a:ext cx="45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2 -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"Кольцо"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548680"/>
            <a:ext cx="3775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"Кольцо"  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4"/>
          <p:cNvSpPr>
            <a:spLocks noChangeArrowheads="1"/>
          </p:cNvSpPr>
          <p:nvPr/>
        </p:nvSpPr>
        <p:spPr bwMode="auto">
          <a:xfrm>
            <a:off x="251521" y="1412875"/>
            <a:ext cx="861625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Звезда"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(Рисунок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соединения, при которой каждый компьютер подсоединяется к сети при помощи отдельного соединительного кабеля. </a:t>
            </a:r>
          </a:p>
        </p:txBody>
      </p:sp>
      <p:pic>
        <p:nvPicPr>
          <p:cNvPr id="2150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824" y="2780928"/>
            <a:ext cx="3036981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555776" y="5805264"/>
            <a:ext cx="4388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3 -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"Звезда"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548680"/>
            <a:ext cx="3531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"Звезда"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4"/>
          <p:cNvSpPr>
            <a:spLocks noChangeArrowheads="1"/>
          </p:cNvSpPr>
          <p:nvPr/>
        </p:nvSpPr>
        <p:spPr bwMode="auto">
          <a:xfrm>
            <a:off x="251519" y="1268413"/>
            <a:ext cx="861625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Дерево"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(Рисунок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иерархическое соединение узлов, исходящее из общего узла-корня. Между двумя любыми узлами существует только один маршрут</a:t>
            </a:r>
            <a:r>
              <a:rPr lang="ru-RU" sz="2400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2400" dirty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2780928"/>
            <a:ext cx="5547111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11760" y="5805264"/>
            <a:ext cx="4478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4 -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"Дерево"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476672"/>
            <a:ext cx="36313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"Дерево"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ИНТЕРНЕ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ИНТЕРНЕТ</Template>
  <TotalTime>67</TotalTime>
  <Words>268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Презентация ИНТЕРНЕТ</vt:lpstr>
      <vt:lpstr>Объединение компьютеров в локальную сеть.  Организация работы пользователей  в локальных компьютерных сетях. </vt:lpstr>
      <vt:lpstr>Презентация PowerPoint</vt:lpstr>
      <vt:lpstr>Компьютерные сети делятся  на три основных класса:</vt:lpstr>
      <vt:lpstr>Клиент-Сервер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Пользователь</cp:lastModifiedBy>
  <cp:revision>14</cp:revision>
  <dcterms:created xsi:type="dcterms:W3CDTF">2011-07-27T06:54:12Z</dcterms:created>
  <dcterms:modified xsi:type="dcterms:W3CDTF">2020-01-21T20:01:14Z</dcterms:modified>
</cp:coreProperties>
</file>